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86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video game of a vehicle driving on a road&#10;&#10;Description automatically generated">
            <a:extLst>
              <a:ext uri="{FF2B5EF4-FFF2-40B4-BE49-F238E27FC236}">
                <a16:creationId xmlns:a16="http://schemas.microsoft.com/office/drawing/2014/main" id="{EB3F810A-B1A3-1457-811B-93DCF117C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8317"/>
            <a:ext cx="5486400" cy="3086100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24F83F34-0B09-41A8-08E2-687FE444E4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70827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AutoDRIVE-Hunter-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 (2D): </a:t>
            </a:r>
            <a:r>
              <a:rPr lang="en-US" dirty="0"/>
              <a:t>SLAM + Record + </a:t>
            </a:r>
            <a:r>
              <a:rPr lang="en-US" dirty="0">
                <a:solidFill>
                  <a:srgbClr val="F16122"/>
                </a:solidFill>
              </a:rPr>
              <a:t>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0CE9B8-020B-6E36-9FF4-CAF74CBF7212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EA5213-D0E9-941A-F8B3-D0E75E735AFD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187305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382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AutoDRIVE-Hunter-Autoware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2023-12-06T21:44:48Z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